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6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09588-E20F-4447-9DD6-C4F472513064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7FDC0-02BF-449C-A907-3678715410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928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7FDC0-02BF-449C-A907-36787154103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542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28.08.2017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6552728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4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«Исследовательская деятельность на уроках истории как основа формирования научного </a:t>
            </a:r>
            <a:r>
              <a:rPr lang="ru-RU" sz="4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мировоззрения учащихся</a:t>
            </a:r>
            <a:r>
              <a:rPr lang="ru-RU" sz="4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Выполнил: учитель                                  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истории КГУ МОШ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Мусурова М.Н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2017-2018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59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хабат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751" y="234930"/>
            <a:ext cx="4392488" cy="3315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хабат\Desktop\Без названия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7107"/>
            <a:ext cx="3691260" cy="348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62654"/>
            <a:ext cx="8496944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«Самостоятельность головы </a:t>
            </a:r>
          </a:p>
          <a:p>
            <a:r>
              <a:rPr lang="ru-RU" sz="2800" b="1" i="1" dirty="0" smtClean="0"/>
              <a:t>учащегося – единственно </a:t>
            </a:r>
          </a:p>
          <a:p>
            <a:r>
              <a:rPr lang="ru-RU" sz="2800" b="1" i="1" dirty="0" smtClean="0"/>
              <a:t>прочное основание всякого </a:t>
            </a:r>
          </a:p>
          <a:p>
            <a:r>
              <a:rPr lang="ru-RU" sz="2800" b="1" i="1" dirty="0" smtClean="0"/>
              <a:t>плодотворного учения». </a:t>
            </a:r>
          </a:p>
          <a:p>
            <a:r>
              <a:rPr lang="ru-RU" sz="2800" b="1" i="1" dirty="0" smtClean="0"/>
              <a:t>Ушинский К.Д.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2828836"/>
            <a:ext cx="52565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i="1" dirty="0" smtClean="0"/>
          </a:p>
          <a:p>
            <a:endParaRPr lang="ru-RU" sz="2800" i="1" dirty="0"/>
          </a:p>
          <a:p>
            <a:endParaRPr lang="ru-RU" sz="2800" i="1" dirty="0" smtClean="0"/>
          </a:p>
          <a:p>
            <a:r>
              <a:rPr lang="ru-RU" sz="2800" b="1" i="1" dirty="0" smtClean="0"/>
              <a:t>«Спорьте, заблуждайтесь, ошибайтесь, но ради бога, размышляйте, и хотя и криво, да сами».</a:t>
            </a:r>
          </a:p>
          <a:p>
            <a:r>
              <a:rPr lang="ru-RU" sz="2800" b="1" i="1" dirty="0" smtClean="0"/>
              <a:t>Философ Лессинг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410078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хабат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3024336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04664"/>
            <a:ext cx="8568952" cy="6120680"/>
          </a:xfrm>
        </p:spPr>
        <p:txBody>
          <a:bodyPr>
            <a:normAutofit/>
          </a:bodyPr>
          <a:lstStyle/>
          <a:p>
            <a:pPr marL="2404872" lvl="8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Цель занятия: </a:t>
            </a:r>
          </a:p>
          <a:p>
            <a:pPr marL="2404872" lvl="8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1</a:t>
            </a:r>
            <a:r>
              <a:rPr lang="ru-RU" sz="2000" b="1" dirty="0"/>
              <a:t>.Рассмотреть методы и приёмы организации исследовательской           деятельности на уроках истории и во внеурочное время.</a:t>
            </a:r>
          </a:p>
          <a:p>
            <a:pPr marL="2404872" lvl="8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2</a:t>
            </a:r>
            <a:r>
              <a:rPr lang="ru-RU" sz="2000" b="1" dirty="0"/>
              <a:t>.Развитие исследовательских навыков учащихся на уроках истории.</a:t>
            </a:r>
          </a:p>
          <a:p>
            <a:pPr marL="2404872" lvl="8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ru-RU" sz="2000" b="1" dirty="0"/>
              <a:t>.Формирование у учащихся навыков выполнения проектных работ.</a:t>
            </a:r>
          </a:p>
          <a:p>
            <a:pPr marL="2404872" lvl="8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4</a:t>
            </a:r>
            <a:r>
              <a:rPr lang="ru-RU" sz="2000" b="1" dirty="0"/>
              <a:t>.Разработка и демонстрация заданий по развитию исследовательских навыков. </a:t>
            </a:r>
          </a:p>
          <a:p>
            <a:pPr marL="2404872" lvl="8" indent="0">
              <a:buNone/>
            </a:pPr>
            <a:r>
              <a:rPr lang="ru-RU" sz="2000" b="1" dirty="0">
                <a:solidFill>
                  <a:srgbClr val="FF0000"/>
                </a:solidFill>
              </a:rPr>
              <a:t>Задачи: 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marL="2404872" lvl="8" indent="0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1) </a:t>
            </a:r>
            <a:r>
              <a:rPr lang="ru-RU" sz="2000" b="1" dirty="0" smtClean="0"/>
              <a:t>Актуальность </a:t>
            </a:r>
            <a:r>
              <a:rPr lang="ru-RU" sz="2000" b="1" dirty="0"/>
              <a:t>формирования  исследовательских навыков  у </a:t>
            </a:r>
            <a:r>
              <a:rPr lang="ru-RU" sz="2000" b="1" dirty="0" smtClean="0"/>
              <a:t>учащихся</a:t>
            </a:r>
          </a:p>
          <a:p>
            <a:pPr marL="2404872" lvl="8" indent="0">
              <a:buNone/>
            </a:pPr>
            <a:r>
              <a:rPr lang="ru-RU" sz="2000" b="1" dirty="0" smtClean="0">
                <a:solidFill>
                  <a:schemeClr val="accent6"/>
                </a:solidFill>
              </a:rPr>
              <a:t>2)  </a:t>
            </a:r>
            <a:r>
              <a:rPr lang="ru-RU" sz="2000" b="1" dirty="0"/>
              <a:t>Формы организации исследовательской деятельности.                 </a:t>
            </a:r>
          </a:p>
          <a:p>
            <a:pPr marL="2404872" lvl="8" indent="0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3) </a:t>
            </a:r>
            <a:r>
              <a:rPr lang="ru-RU" sz="2000" b="1" dirty="0" smtClean="0"/>
              <a:t>Организация </a:t>
            </a:r>
            <a:r>
              <a:rPr lang="ru-RU" sz="2000" b="1" dirty="0"/>
              <a:t>исследовательской </a:t>
            </a:r>
            <a:r>
              <a:rPr lang="ru-RU" sz="2000" b="1" dirty="0" smtClean="0"/>
              <a:t>  деятельности </a:t>
            </a:r>
            <a:r>
              <a:rPr lang="ru-RU" sz="2000" b="1" dirty="0"/>
              <a:t>на уроках истории </a:t>
            </a:r>
          </a:p>
          <a:p>
            <a:pPr marL="2404872" lvl="8" indent="0">
              <a:buNone/>
            </a:pPr>
            <a:endParaRPr lang="ru-RU" sz="2000" b="1" dirty="0"/>
          </a:p>
          <a:p>
            <a:pPr marL="2404872" lvl="8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989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548680"/>
            <a:ext cx="8856984" cy="3474720"/>
          </a:xfrm>
        </p:spPr>
        <p:txBody>
          <a:bodyPr>
            <a:normAutofit/>
          </a:bodyPr>
          <a:lstStyle/>
          <a:p>
            <a:pPr marL="2103120" lvl="7" indent="0">
              <a:buNone/>
            </a:pPr>
            <a:r>
              <a:rPr lang="ru-RU" sz="3600" b="1" dirty="0" smtClean="0">
                <a:solidFill>
                  <a:schemeClr val="accent6"/>
                </a:solidFill>
              </a:rPr>
              <a:t>Исследовательская деятельность </a:t>
            </a:r>
          </a:p>
          <a:p>
            <a:pPr marL="2103120" lvl="7" indent="0">
              <a:buNone/>
            </a:pPr>
            <a:r>
              <a:rPr lang="ru-RU" sz="3600" dirty="0" smtClean="0"/>
              <a:t> 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07" y="1700808"/>
            <a:ext cx="8089550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03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49" y="260648"/>
            <a:ext cx="643731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217911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1.Проект-это цельная работа, ее нельзя не закончить, т.к. оценивается конечный результат.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 Проект-сложная работа, состоящая из разных видов деятельности: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♦ составление плана;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♦ работа с информацией;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♦ общение с людьми;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♦ анализ полученных результатов;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♦ составление рекомендаций.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7199" y="3508263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3. Присутствие реальной практической деятельности.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Работа с первичной информацией.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5. Активное использование элементов игры.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4653136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Работа над проектом имеет свои закономерности и специфическую последовательность.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422479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1"/>
            <a:ext cx="777686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Классификация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проектов: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1.Индивидуальные.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 Групповые.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Монопредметные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Межпредметные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Краткосрочные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Среднесрочные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7.Долгосрочные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Информационные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Исследовательские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Творческие</a:t>
            </a:r>
          </a:p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11.Проектно-ориентировочные</a:t>
            </a:r>
          </a:p>
          <a:p>
            <a:pPr marL="514350" indent="-514350"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4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136903" cy="1440161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Реферат</a:t>
            </a:r>
            <a:r>
              <a:rPr lang="ru-RU" dirty="0" smtClean="0"/>
              <a:t>-</a:t>
            </a:r>
            <a:r>
              <a:rPr lang="ru-RU" sz="2800" dirty="0" smtClean="0"/>
              <a:t>информационный проект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42" name="Picture 2" descr="C:\Users\ахабат\Desktop\images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85958"/>
            <a:ext cx="662473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6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хабат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7704856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136904" cy="28803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  <a:effectLst/>
              </a:rPr>
              <a:t>Презентации, исторические сочинения, эссе, </a:t>
            </a:r>
            <a:r>
              <a:rPr lang="ru-RU" dirty="0" smtClean="0">
                <a:solidFill>
                  <a:srgbClr val="C00000"/>
                </a:solidFill>
                <a:effectLst/>
              </a:rPr>
              <a:t>доклады</a:t>
            </a:r>
            <a:br>
              <a:rPr lang="ru-RU" dirty="0" smtClean="0">
                <a:solidFill>
                  <a:srgbClr val="C00000"/>
                </a:solidFill>
                <a:effectLst/>
              </a:rPr>
            </a:br>
            <a:r>
              <a:rPr lang="ru-RU" dirty="0" smtClean="0">
                <a:solidFill>
                  <a:srgbClr val="C00000"/>
                </a:solidFill>
                <a:effectLst/>
              </a:rPr>
              <a:t>мини проекты 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30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272808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ДОМАШНЕЕ ЗАДАНИЕ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1680" y="1988840"/>
            <a:ext cx="6336704" cy="1051484"/>
          </a:xfrm>
        </p:spPr>
        <p:txBody>
          <a:bodyPr/>
          <a:lstStyle/>
          <a:p>
            <a:pPr algn="ctr"/>
            <a:r>
              <a:rPr lang="ru-RU" i="1" dirty="0" smtClean="0"/>
              <a:t>ИССЛЕДОВАТЕЛЬСКОГО ХАРАКТЕРА </a:t>
            </a:r>
            <a:endParaRPr lang="ru-RU" i="1" dirty="0"/>
          </a:p>
        </p:txBody>
      </p:sp>
      <p:pic>
        <p:nvPicPr>
          <p:cNvPr id="9218" name="Picture 2" descr="C:\Users\ахабат\Desktop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08920"/>
            <a:ext cx="6770702" cy="33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91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C:\Users\ахабат\Desktop\IMG_20170123_1840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0"/>
            <a:ext cx="5076056" cy="700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ахабат\Desktop\IMG_20170123_1849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11960" cy="72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5861" y="3647694"/>
            <a:ext cx="7028261" cy="3312368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800" dirty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В</a:t>
            </a:r>
            <a:r>
              <a:rPr lang="ru-RU" sz="48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неурочная </a:t>
            </a:r>
            <a:r>
              <a:rPr lang="ru-RU" sz="4800" dirty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исследовательская деятельность.</a:t>
            </a:r>
            <a:r>
              <a:rPr lang="ru-RU" sz="4000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7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хабат\Desktop\IMG_20160430_1022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7"/>
            <a:ext cx="8640960" cy="619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2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хабат\Desktop\IMG_20160430_1024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776"/>
            <a:ext cx="9144000" cy="6634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36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76672"/>
            <a:ext cx="5966666" cy="2423346"/>
          </a:xfrm>
        </p:spPr>
        <p:txBody>
          <a:bodyPr/>
          <a:lstStyle/>
          <a:p>
            <a:pPr marL="0" indent="0" algn="ctr">
              <a:buNone/>
            </a:pPr>
            <a:r>
              <a:rPr lang="ru-RU" sz="7200" dirty="0" smtClean="0">
                <a:solidFill>
                  <a:srgbClr val="FF0000"/>
                </a:solidFill>
                <a:cs typeface="Vijaya" panose="020B0604020202020204" pitchFamily="34" charset="0"/>
              </a:rPr>
              <a:t>СПАСИБО ЗА ВНИМАНИЕ </a:t>
            </a:r>
            <a:endParaRPr lang="ru-RU" sz="7200" dirty="0">
              <a:solidFill>
                <a:srgbClr val="FF0000"/>
              </a:solidFill>
              <a:cs typeface="Vijaya" panose="020B0604020202020204" pitchFamily="34" charset="0"/>
            </a:endParaRPr>
          </a:p>
        </p:txBody>
      </p:sp>
      <p:pic>
        <p:nvPicPr>
          <p:cNvPr id="4099" name="Picture 3" descr="C:\Users\ахабат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996952"/>
            <a:ext cx="4919563" cy="340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4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329</TotalTime>
  <Words>246</Words>
  <Application>Microsoft Office PowerPoint</Application>
  <PresentationFormat>Экран (4:3)</PresentationFormat>
  <Paragraphs>66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 Тема: «Исследовательская деятельность на уроках истории как основа формирования научного мировоззрения учащихся»                                                                                                         Выполнил: учитель                                                                                        истории КГУ МОШ                                            Мусурова М.Н  2017-2018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Реферат-информационный проект </vt:lpstr>
      <vt:lpstr>Презентации, исторические сочинения, эссе, доклады мини проекты </vt:lpstr>
      <vt:lpstr>ДОМАШНЕЕ ЗАДАНИЕ </vt:lpstr>
      <vt:lpstr>Внеурочная исследовательская деятельность. </vt:lpstr>
      <vt:lpstr>Презентация PowerPoint</vt:lpstr>
      <vt:lpstr>Презентация PowerPoint</vt:lpstr>
      <vt:lpstr>СПАСИБО ЗА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КГУ «Моховская основная школа»        выполнила учитель истории</dc:title>
  <dc:creator>ахабат</dc:creator>
  <cp:lastModifiedBy>ахабат</cp:lastModifiedBy>
  <cp:revision>20</cp:revision>
  <dcterms:created xsi:type="dcterms:W3CDTF">2017-08-27T08:45:34Z</dcterms:created>
  <dcterms:modified xsi:type="dcterms:W3CDTF">2017-08-27T20:05:12Z</dcterms:modified>
</cp:coreProperties>
</file>